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fc2cf381305c4e1b"/>
  </p:sldMasterIdLst>
  <p:sldIdLst>
    <p:sldId id="264" r:id="Rc7ba1ddc19e340e6"/>
    <p:sldId id="265" r:id="R426500382dfc44b2"/>
    <p:sldId id="266" r:id="R019d1481cf984be2"/>
    <p:sldId id="267" r:id="R3e5ac35372ce40f2"/>
    <p:sldId id="268" r:id="R197d7fb4c7304596"/>
    <p:sldId id="269" r:id="R8360cace73b74b90"/>
    <p:sldId id="270" r:id="Reb09b345ab6c4b2a"/>
    <p:sldId id="271" r:id="Rf7a17ccff0ac453e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fc2cf381305c4e1b" /><Relationship Type="http://schemas.openxmlformats.org/officeDocument/2006/relationships/theme" Target="/ppt/slideMasters/theme/theme2.xml" Id="R5fde9555c60646ea" /><Relationship Type="http://schemas.openxmlformats.org/officeDocument/2006/relationships/slide" Target="/ppt/slides/slide9.xml" Id="Rc7ba1ddc19e340e6" /><Relationship Type="http://schemas.openxmlformats.org/officeDocument/2006/relationships/slide" Target="/ppt/slides/slidea.xml" Id="R426500382dfc44b2" /><Relationship Type="http://schemas.openxmlformats.org/officeDocument/2006/relationships/slide" Target="/ppt/slides/slideb.xml" Id="R019d1481cf984be2" /><Relationship Type="http://schemas.openxmlformats.org/officeDocument/2006/relationships/slide" Target="/ppt/slides/slidec.xml" Id="R3e5ac35372ce40f2" /><Relationship Type="http://schemas.openxmlformats.org/officeDocument/2006/relationships/tableStyles" Target="/ppt/tableStyles.xml" Id="Rf4412312fc214fa7" /><Relationship Type="http://schemas.openxmlformats.org/officeDocument/2006/relationships/slide" Target="/ppt/slides/slided.xml" Id="R197d7fb4c7304596" /><Relationship Type="http://schemas.openxmlformats.org/officeDocument/2006/relationships/slide" Target="/ppt/slides/slidee.xml" Id="R8360cace73b74b90" /><Relationship Type="http://schemas.openxmlformats.org/officeDocument/2006/relationships/slide" Target="/ppt/slides/slidef.xml" Id="Reb09b345ab6c4b2a" /><Relationship Type="http://schemas.openxmlformats.org/officeDocument/2006/relationships/slide" Target="/ppt/slides/slide10.xml" Id="Rf7a17ccff0ac453e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aac22a2718b4d6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aa7516271594ee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a6b0ad5468124b10" /><Relationship Type="http://schemas.openxmlformats.org/officeDocument/2006/relationships/slideMaster" Target="/ppt/slideMasters/slideMaster2.xml" Id="R3eef45615b6a408c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92e34912f6441c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a6b0ad5468124b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91ca7daf12a040ac" /><Relationship Type="http://schemas.openxmlformats.org/officeDocument/2006/relationships/slideLayout" Target="/ppt/slideLayouts/slideLayout2.xml" Id="Rbddd4c5545e74f43" /><Relationship Type="http://schemas.openxmlformats.org/officeDocument/2006/relationships/slideLayout" Target="/ppt/slideLayouts/slideLayout3.xml" Id="Ra4a78630841846d4" /><Relationship Type="http://schemas.openxmlformats.org/officeDocument/2006/relationships/slideLayout" Target="/ppt/slideLayouts/slideLayout4.xml" Id="R65893ecb86694eb0" /><Relationship Type="http://schemas.openxmlformats.org/officeDocument/2006/relationships/slideLayout" Target="/ppt/slideLayouts/slideLayout5.xml" Id="R01015d428c184df5" /><Relationship Type="http://schemas.openxmlformats.org/officeDocument/2006/relationships/image" Target="/ppt/media/image2.bin" Id="R6a230434a2df4e93" /><Relationship Type="http://schemas.openxmlformats.org/officeDocument/2006/relationships/image" Target="/ppt/media/image.bin" Id="Rc6759fa4539b4999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6a230434a2df4e93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c6759fa4539b49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5893ecb86694eb0"/>
    <p:sldLayoutId id="2147483652" r:id="Ra4a78630841846d4"/>
    <p:sldLayoutId id="2147483651" r:id="Rbddd4c5545e74f43"/>
    <p:sldLayoutId id="2147483654" r:id="R01015d428c184df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791ba262de74cc2" /><Relationship Type="http://schemas.openxmlformats.org/officeDocument/2006/relationships/chart" Target="/ppt/slides/charts/chart29.xml" Id="Rdb8da33508ae420f" /><Relationship Type="http://schemas.openxmlformats.org/officeDocument/2006/relationships/chart" Target="/ppt/slides/charts/chart2a.xml" Id="Rbad1408f66d24322" /><Relationship Type="http://schemas.openxmlformats.org/officeDocument/2006/relationships/chart" Target="/ppt/slides/charts/chart2b.xml" Id="Re3960d2389ed4069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590a5693ea984ab3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dd16528fca049e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36c0703ee6704d3e" /><Relationship Type="http://schemas.openxmlformats.org/officeDocument/2006/relationships/slideLayout" Target="/ppt/slideLayouts/slideLayout5.xml" Id="R0023e031f5db4e35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00a07ca160c41a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a28ec77d813a4bc6" /><Relationship Type="http://schemas.openxmlformats.org/officeDocument/2006/relationships/image" Target="/ppt/media/image4.bin" Id="Ra87e7b070a0e4c6e" /><Relationship Type="http://schemas.openxmlformats.org/officeDocument/2006/relationships/slideLayout" Target="/ppt/slideLayouts/slideLayout5.xml" Id="Re296876913fe4950" /><Relationship Type="http://schemas.openxmlformats.org/officeDocument/2006/relationships/chart" Target="/ppt/slides/charts/chart15.xml" Id="R0066aba944834e64" /><Relationship Type="http://schemas.openxmlformats.org/officeDocument/2006/relationships/chart" Target="/ppt/slides/charts/chart16.xml" Id="R7085e301829a448f" /><Relationship Type="http://schemas.openxmlformats.org/officeDocument/2006/relationships/chart" Target="/ppt/slides/charts/chart17.xml" Id="R7cb0acd199f74310" /><Relationship Type="http://schemas.openxmlformats.org/officeDocument/2006/relationships/chart" Target="/ppt/slides/charts/chart18.xml" Id="Rc9a0e1b3b5c047fe" /><Relationship Type="http://schemas.openxmlformats.org/officeDocument/2006/relationships/chart" Target="/ppt/slides/charts/chart19.xml" Id="R873b6c8bf3ee47aa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95b3148451d74dc2" /><Relationship Type="http://schemas.openxmlformats.org/officeDocument/2006/relationships/image" Target="/ppt/media/image4.bin" Id="R581af86db1e649f7" /><Relationship Type="http://schemas.openxmlformats.org/officeDocument/2006/relationships/slideLayout" Target="/ppt/slideLayouts/slideLayout5.xml" Id="R7a9dcefbe7084c44" /><Relationship Type="http://schemas.openxmlformats.org/officeDocument/2006/relationships/chart" Target="/ppt/slides/charts/chart1b.xml" Id="R2052bc5e849144c2" /><Relationship Type="http://schemas.openxmlformats.org/officeDocument/2006/relationships/chart" Target="/ppt/slides/charts/chart1c.xml" Id="Re1a7ffd55ef647ea" /><Relationship Type="http://schemas.openxmlformats.org/officeDocument/2006/relationships/chart" Target="/ppt/slides/charts/chart1d.xml" Id="R3f73abbac72f4b17" /><Relationship Type="http://schemas.openxmlformats.org/officeDocument/2006/relationships/chart" Target="/ppt/slides/charts/chart1e.xml" Id="Rd072eb50594943b7" /><Relationship Type="http://schemas.openxmlformats.org/officeDocument/2006/relationships/chart" Target="/ppt/slides/charts/chart1f.xml" Id="R84bf03a632344eff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70091ed710d543c7" /><Relationship Type="http://schemas.openxmlformats.org/officeDocument/2006/relationships/image" Target="/ppt/media/image4.bin" Id="R7744f6f42490475f" /><Relationship Type="http://schemas.openxmlformats.org/officeDocument/2006/relationships/slideLayout" Target="/ppt/slideLayouts/slideLayout5.xml" Id="R374d75dc4b0e4a3f" /><Relationship Type="http://schemas.openxmlformats.org/officeDocument/2006/relationships/chart" Target="/ppt/slides/charts/chart21.xml" Id="R50ef8737c9074328" /><Relationship Type="http://schemas.openxmlformats.org/officeDocument/2006/relationships/chart" Target="/ppt/slides/charts/chart22.xml" Id="R7ef5e9f8184d4f1b" /><Relationship Type="http://schemas.openxmlformats.org/officeDocument/2006/relationships/chart" Target="/ppt/slides/charts/chart23.xml" Id="R9eaa52629c814327" /><Relationship Type="http://schemas.openxmlformats.org/officeDocument/2006/relationships/chart" Target="/ppt/slides/charts/chart24.xml" Id="R537a83fd486e49e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38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5.580247</c:v>
              </c:pt>
              <c:pt idx="1">
                <c:v>4.925234</c:v>
              </c:pt>
              <c:pt idx="2">
                <c:v>5.436893</c:v>
              </c:pt>
              <c:pt idx="3">
                <c:v>5.614583</c:v>
              </c:pt>
              <c:pt idx="4">
                <c:v>5.209302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Flodhästen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5.080000</c:v>
              </c:pt>
              <c:pt idx="1">
                <c:v>4.870968</c:v>
              </c:pt>
              <c:pt idx="2">
                <c:v>5.161290</c:v>
              </c:pt>
              <c:pt idx="3">
                <c:v>5.034483</c:v>
              </c:pt>
              <c:pt idx="4">
                <c:v>5.000000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0.615385</c:v>
              </c:pt>
              <c:pt idx="1">
                <c:v>0.230769</c:v>
              </c:pt>
              <c:pt idx="2">
                <c:v>0.153846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0.307692</c:v>
              </c:pt>
              <c:pt idx="1">
                <c:v>0.692308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Flodhästen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b8da33508ae420f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ad1408f66d24322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3960d2389ed4069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Flodhästen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38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Flodhästen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36c0703ee6704d3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Flodhästen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066aba944834e6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085e301829a448f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cb0acd199f7431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9a0e1b3b5c047f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73b6c8bf3ee47a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28ec77d813a4bc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87e7b070a0e4c6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Flodhästen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052bc5e849144c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1a7ffd55ef647e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f73abbac72f4b1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072eb50594943b7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4bf03a632344ef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5b3148451d74dc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81af86db1e649f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Flodhästen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0ef8737c907432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ef5e9f8184d4f1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eaa52629c81432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37a83fd486e49e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0091ed710d543c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744f6f42490475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2017-02-01T10:50:02.127Z</dcterms:created>
  <dcterms:modified xsi:type="dcterms:W3CDTF">2017-02-01T10:50:02.127Z</dcterms:modified>
</cp:coreProperties>
</file>